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92" autoAdjust="0"/>
  </p:normalViewPr>
  <p:slideViewPr>
    <p:cSldViewPr snapToGrid="0" snapToObjects="1">
      <p:cViewPr varScale="1">
        <p:scale>
          <a:sx n="90" d="100"/>
          <a:sy n="90" d="100"/>
        </p:scale>
        <p:origin x="37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9782B4-1996-254F-B6D1-6082A4C04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004CC11-E188-6343-B2EC-8CE347275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58B4B4-F9F8-ED43-98D7-C7AC2901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111630-C800-0D4C-84F7-8A614409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639665-A9E0-E245-92B1-810FEF72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42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654FF-BC71-294B-BB6B-4226AD990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84E3FC5-787D-CE4C-AB08-391E88576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FDE6A0-6B83-9F4D-B844-C2D21456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A56C6E-768B-1049-AB22-BD7D6156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5D7CC-EE1C-2844-BB1D-85C2F58FF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27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D9A7FB9-6E8B-114A-84D3-43787FF5A5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9C32AE-F237-2242-838D-8EB5C80F8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DBE482-2EDD-8440-B739-6FDA1387E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F0642A-DB52-E747-8E83-89D21747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59899C-9259-9140-92BE-1794E079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3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A20FA4-05A2-2B45-80C1-CB633A411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EEAC69-D097-8F40-ACBD-0A92CC2E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6CF46A-8D7C-DD47-AC8F-816B7182C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9B4F34-9376-B44F-94B5-A9DA240A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BB319-42D4-9A40-923C-86DE0F54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35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635987-B50C-F449-8D15-5DAF47465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E4E45D-FE06-FE45-BD6C-01FD227DA5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3FE1D-7DA5-B542-9454-D58A42917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E502FD-5494-EA47-900C-D3ABBBEAA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C85E29-D76E-AB42-96ED-9130EB60E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91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C81CEB-7C55-0946-B79C-52476493A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307ED6C-96EE-2F47-A508-965D1D777D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E2254B-D354-4C40-9548-2B756697E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05B24F-F894-8645-8310-D629D044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57E1C8-9249-9F43-B564-472592C9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6666CC-C3A4-004D-9942-8435E188B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67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6898F5-158D-3447-A95F-98E347B2D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9D1300B-101A-1943-A270-3D53FE0D1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C37EEA-5733-6946-B115-6FA4F7364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D27283F-DEB4-CC48-BD17-B0395CD946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8D57DF-BA39-5A4A-B136-94C0CDA91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8F836A9-0093-1643-8A46-5484E504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D49F42B-783C-504A-A0CC-0996A7C9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99E544D-24E6-4147-A942-69209F42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10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CFECE0-5B18-844D-A303-B84E793D1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B61CF6-A71B-B24E-80E6-0530B862E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B714B1-A86E-A145-964C-AE04245DC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D5F5BA-8CB2-7842-9460-6BF2CCD3E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4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FBE74D1-A9F1-FF46-A653-9A19F549E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A34FD5-FFD5-4548-9DEC-92CFD019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A2916DB-D7C3-FA43-AC50-92540595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135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362A6F-C9FF-5D43-B0A4-102DFACAA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0D94CC-12EC-AD41-9D94-3C36595DC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22E210-DDA3-4D47-A849-A3B81BA10D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05A5990-6500-5F41-BE7B-515FE550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3C7411-678E-F14D-A46E-975C29D57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A488C7-AA17-3E4E-9580-8ED4B4C2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8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8C889C-CA8C-1645-ACAD-26523C51E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AE4CEE4-1391-3547-83F2-DBB2D7452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1AAE1FB-C63C-C34F-841D-6C6A47F2CA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CF0211-7613-0A42-B019-A73EDF051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3BDEF3D-A1FF-4A44-A452-6C31C54B8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8DF6FA-9694-254F-AECF-816636A45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85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84B91FC-2B37-9E4F-AB38-C7A9FB191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35D84D-17C1-DD46-943E-219CBDF5C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76685A-D766-E84D-BF8B-8E81CC0C7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A387E-EE6C-8946-B0AD-A3BA2B3DA2DD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37B3DD-8BD2-0B45-B5EC-9761872175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B4B8B1-45C4-0842-B6B8-AE5EBBE39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A9B69-0CE4-C341-AECB-D6DFDEC5ED3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図 7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8D650E65-58C0-31B4-7A83-AB2A23F28EC7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l="-21" r="258" b="77120"/>
          <a:stretch>
            <a:fillRect/>
          </a:stretch>
        </p:blipFill>
        <p:spPr>
          <a:xfrm>
            <a:off x="-1524" y="-9213"/>
            <a:ext cx="12193524" cy="116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2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38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加茂和也</dc:creator>
  <cp:lastModifiedBy>杉本　隼（JCD）</cp:lastModifiedBy>
  <cp:revision>19</cp:revision>
  <dcterms:created xsi:type="dcterms:W3CDTF">2021-08-23T07:00:23Z</dcterms:created>
  <dcterms:modified xsi:type="dcterms:W3CDTF">2025-08-13T04:56:12Z</dcterms:modified>
</cp:coreProperties>
</file>